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FE5A6D-DFF9-4D78-B378-9935442D2B7E}">
  <a:tblStyle styleId="{F3FE5A6D-DFF9-4D78-B378-9935442D2B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7c757f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7c757f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39a0af78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39a0af78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9a0af78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9a0af78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57c757f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57c757f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57c757f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57c757f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1928025" y="1499675"/>
            <a:ext cx="4792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Comparison Operator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Compares two values and gives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back a boolean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Used in conditional statements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and loops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Operators: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Comparison Operator</a:t>
            </a:r>
            <a:endParaRPr/>
          </a:p>
        </p:txBody>
      </p:sp>
      <p:graphicFrame>
        <p:nvGraphicFramePr>
          <p:cNvPr id="173" name="Google Shape;173;p38"/>
          <p:cNvGraphicFramePr/>
          <p:nvPr/>
        </p:nvGraphicFramePr>
        <p:xfrm>
          <a:off x="952500" y="13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{F3FE5A6D-DFF9-4D78-B378-9935442D2B7E}</a:tableStyleId>
              </a:tblPr>
              <a:tblGrid>
                <a:gridCol w="2181825"/>
                <a:gridCol w="2181825"/>
              </a:tblGrid>
              <a:tr h="5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Operators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==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Equal to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!=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Not equal to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===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Strict equal to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5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!==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Strict not equal to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39"/>
          <p:cNvGraphicFramePr/>
          <p:nvPr/>
        </p:nvGraphicFramePr>
        <p:xfrm>
          <a:off x="642650" y="100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{F3FE5A6D-DFF9-4D78-B378-9935442D2B7E}</a:tableStyleId>
              </a:tblPr>
              <a:tblGrid>
                <a:gridCol w="2184900"/>
                <a:gridCol w="2184900"/>
              </a:tblGrid>
              <a:tr h="6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Greater than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6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&gt;=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Greater than or equal to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6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Less than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6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&lt;=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Less than equal to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789775" y="1386425"/>
            <a:ext cx="498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 = 5;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 = 3;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console.log( x__y 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Output: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True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876525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594900" y="892375"/>
            <a:ext cx="52899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 = 15;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console.log(x === ‘15’);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Output : ??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